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A325-B599-4994-A792-324A4C266BD9}" type="datetimeFigureOut">
              <a:rPr lang="es-ES" smtClean="0"/>
              <a:t>01/02/2019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0AD8-DBFF-4D4D-9C3C-A90EFAA18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86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A325-B599-4994-A792-324A4C266BD9}" type="datetimeFigureOut">
              <a:rPr lang="es-ES" smtClean="0"/>
              <a:t>01/02/2019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0AD8-DBFF-4D4D-9C3C-A90EFAA18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30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A325-B599-4994-A792-324A4C266BD9}" type="datetimeFigureOut">
              <a:rPr lang="es-ES" smtClean="0"/>
              <a:t>01/02/2019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0AD8-DBFF-4D4D-9C3C-A90EFAA18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910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A325-B599-4994-A792-324A4C266BD9}" type="datetimeFigureOut">
              <a:rPr lang="es-ES" smtClean="0"/>
              <a:t>01/02/2019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0AD8-DBFF-4D4D-9C3C-A90EFAA18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551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A325-B599-4994-A792-324A4C266BD9}" type="datetimeFigureOut">
              <a:rPr lang="es-ES" smtClean="0"/>
              <a:t>01/02/2019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0AD8-DBFF-4D4D-9C3C-A90EFAA18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723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A325-B599-4994-A792-324A4C266BD9}" type="datetimeFigureOut">
              <a:rPr lang="es-ES" smtClean="0"/>
              <a:t>01/02/2019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0AD8-DBFF-4D4D-9C3C-A90EFAA18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396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A325-B599-4994-A792-324A4C266BD9}" type="datetimeFigureOut">
              <a:rPr lang="es-ES" smtClean="0"/>
              <a:t>01/02/2019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0AD8-DBFF-4D4D-9C3C-A90EFAA18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822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A325-B599-4994-A792-324A4C266BD9}" type="datetimeFigureOut">
              <a:rPr lang="es-ES" smtClean="0"/>
              <a:t>01/02/2019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0AD8-DBFF-4D4D-9C3C-A90EFAA18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18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A325-B599-4994-A792-324A4C266BD9}" type="datetimeFigureOut">
              <a:rPr lang="es-ES" smtClean="0"/>
              <a:t>01/02/2019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0AD8-DBFF-4D4D-9C3C-A90EFAA18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160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A325-B599-4994-A792-324A4C266BD9}" type="datetimeFigureOut">
              <a:rPr lang="es-ES" smtClean="0"/>
              <a:t>01/02/2019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0AD8-DBFF-4D4D-9C3C-A90EFAA18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56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A325-B599-4994-A792-324A4C266BD9}" type="datetimeFigureOut">
              <a:rPr lang="es-ES" smtClean="0"/>
              <a:t>01/02/2019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0AD8-DBFF-4D4D-9C3C-A90EFAA18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240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4A325-B599-4994-A792-324A4C266BD9}" type="datetimeFigureOut">
              <a:rPr lang="es-ES" smtClean="0"/>
              <a:t>01/02/2019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30AD8-DBFF-4D4D-9C3C-A90EFAA18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50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23161" t="21728" r="11981" b="13487"/>
          <a:stretch/>
        </p:blipFill>
        <p:spPr>
          <a:xfrm>
            <a:off x="179512" y="476672"/>
            <a:ext cx="896448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51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24012" t="20969" r="12481" b="13523"/>
          <a:stretch/>
        </p:blipFill>
        <p:spPr>
          <a:xfrm>
            <a:off x="467544" y="908720"/>
            <a:ext cx="828092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3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23323" t="20663" r="11621" b="16278"/>
          <a:stretch/>
        </p:blipFill>
        <p:spPr>
          <a:xfrm>
            <a:off x="539552" y="1052736"/>
            <a:ext cx="8136903" cy="48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1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23324" t="21581" r="12481" b="13217"/>
          <a:stretch/>
        </p:blipFill>
        <p:spPr>
          <a:xfrm>
            <a:off x="467544" y="620688"/>
            <a:ext cx="784887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9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auhaus 93" pitchFamily="82" charset="0"/>
              </a:rPr>
              <a:t>El Aparheid</a:t>
            </a:r>
            <a:endParaRPr lang="es-ES" dirty="0">
              <a:latin typeface="Bauhaus 93" pitchFamily="82" charset="0"/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23840" t="22193" r="11793" b="14135"/>
          <a:stretch/>
        </p:blipFill>
        <p:spPr>
          <a:xfrm>
            <a:off x="395536" y="1628800"/>
            <a:ext cx="849694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3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23840" t="21275" r="12310" b="13523"/>
          <a:stretch/>
        </p:blipFill>
        <p:spPr>
          <a:xfrm>
            <a:off x="467544" y="908720"/>
            <a:ext cx="813690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98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23323" t="21887" r="12138" b="13523"/>
          <a:stretch/>
        </p:blipFill>
        <p:spPr>
          <a:xfrm>
            <a:off x="539552" y="1124744"/>
            <a:ext cx="7992887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9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23668" t="20663" r="13170" b="13523"/>
          <a:stretch/>
        </p:blipFill>
        <p:spPr>
          <a:xfrm>
            <a:off x="323528" y="764704"/>
            <a:ext cx="828092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9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23495" t="20968" r="13171" b="14341"/>
          <a:stretch/>
        </p:blipFill>
        <p:spPr>
          <a:xfrm>
            <a:off x="395536" y="764704"/>
            <a:ext cx="8280920" cy="54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4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1395"/>
          <a:stretch/>
        </p:blipFill>
        <p:spPr>
          <a:xfrm>
            <a:off x="107504" y="908720"/>
            <a:ext cx="8928991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4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25370" t="21478" r="13055" b="14176"/>
          <a:stretch/>
        </p:blipFill>
        <p:spPr>
          <a:xfrm>
            <a:off x="323528" y="970709"/>
            <a:ext cx="864096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9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24087" t="20565" r="11516" b="14176"/>
          <a:stretch/>
        </p:blipFill>
        <p:spPr>
          <a:xfrm>
            <a:off x="395536" y="692696"/>
            <a:ext cx="8568952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00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23323" t="21275" r="12310" b="13217"/>
          <a:stretch/>
        </p:blipFill>
        <p:spPr>
          <a:xfrm>
            <a:off x="323528" y="404664"/>
            <a:ext cx="871296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1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23318" t="21022" r="12029" b="15118"/>
          <a:stretch/>
        </p:blipFill>
        <p:spPr>
          <a:xfrm>
            <a:off x="251520" y="692696"/>
            <a:ext cx="861545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1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24529" t="21887" r="12652" b="14442"/>
          <a:stretch/>
        </p:blipFill>
        <p:spPr>
          <a:xfrm>
            <a:off x="395536" y="620688"/>
            <a:ext cx="8352927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4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23830" t="21936" r="12798" b="14176"/>
          <a:stretch/>
        </p:blipFill>
        <p:spPr>
          <a:xfrm>
            <a:off x="323528" y="692696"/>
            <a:ext cx="864096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0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25388" t="21222" r="12482" b="13217"/>
          <a:stretch/>
        </p:blipFill>
        <p:spPr>
          <a:xfrm>
            <a:off x="467544" y="1025236"/>
            <a:ext cx="8352928" cy="521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7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</Words>
  <Application>Microsoft Office PowerPoint</Application>
  <PresentationFormat>Presentación en pantalla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Aparheid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</dc:creator>
  <cp:lastModifiedBy>Alumno</cp:lastModifiedBy>
  <cp:revision>3</cp:revision>
  <dcterms:created xsi:type="dcterms:W3CDTF">2019-02-01T09:22:50Z</dcterms:created>
  <dcterms:modified xsi:type="dcterms:W3CDTF">2019-02-01T09:55:32Z</dcterms:modified>
</cp:coreProperties>
</file>